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-12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845F5-1AC2-F34F-B3E4-CEFAA271E150}" type="datetimeFigureOut">
              <a:rPr lang="en-US" smtClean="0"/>
              <a:t>16-01-15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E3D59-79A2-FB49-B5F6-6DAE190C4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315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weather.msstate.edu</a:t>
            </a:r>
            <a:r>
              <a:rPr lang="en-US" dirty="0" smtClean="0"/>
              <a:t>/?p=638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E3D59-79A2-FB49-B5F6-6DAE190C444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862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asmc.asean.org</a:t>
            </a:r>
            <a:r>
              <a:rPr lang="en-US" baseline="0" dirty="0" smtClean="0"/>
              <a:t>/satellite-geo-sat/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E3D59-79A2-FB49-B5F6-6DAE190C444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902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earthobservatory.nasa.gov</a:t>
            </a:r>
            <a:r>
              <a:rPr lang="en-US" baseline="0" dirty="0" smtClean="0"/>
              <a:t>/Features/WhyItMatters09/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E3D59-79A2-FB49-B5F6-6DAE190C444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47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cimss.ssec.wisc.edu</a:t>
            </a:r>
            <a:r>
              <a:rPr lang="en-US" dirty="0" smtClean="0"/>
              <a:t>/</a:t>
            </a:r>
            <a:r>
              <a:rPr lang="en-US" dirty="0" err="1" smtClean="0"/>
              <a:t>satmet</a:t>
            </a:r>
            <a:r>
              <a:rPr lang="en-US" dirty="0" smtClean="0"/>
              <a:t>/modules/9_global_monitor/gm-9.html</a:t>
            </a:r>
          </a:p>
          <a:p>
            <a:endParaRPr lang="en-US" dirty="0" smtClean="0"/>
          </a:p>
          <a:p>
            <a:r>
              <a:rPr lang="en-US" dirty="0" smtClean="0"/>
              <a:t>Video link:</a:t>
            </a:r>
            <a:r>
              <a:rPr lang="en-US" baseline="0" dirty="0" smtClean="0"/>
              <a:t> https://</a:t>
            </a:r>
            <a:r>
              <a:rPr lang="en-US" baseline="0" dirty="0" err="1" smtClean="0"/>
              <a:t>www.youtube.com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watch?v</a:t>
            </a:r>
            <a:r>
              <a:rPr lang="en-US" baseline="0" smtClean="0"/>
              <a:t>=m2Gy8V0Dv78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E3D59-79A2-FB49-B5F6-6DAE190C444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344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https://</a:t>
            </a:r>
            <a:r>
              <a:rPr lang="en-US" baseline="0" dirty="0" err="1" smtClean="0"/>
              <a:t>en.wikipedia.org</a:t>
            </a:r>
            <a:r>
              <a:rPr lang="en-US" baseline="0" dirty="0" smtClean="0"/>
              <a:t>/wiki/</a:t>
            </a:r>
            <a:r>
              <a:rPr lang="en-US" baseline="0" dirty="0" err="1" smtClean="0"/>
              <a:t>General_Circulation_Model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E3D59-79A2-FB49-B5F6-6DAE190C444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07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http://c3headlines.typepad.com/.a/6a010536b58035970c01901e995121970b-pi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E3D59-79A2-FB49-B5F6-6DAE190C444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883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EBC-805D-754C-92B2-1B6508A490C5}" type="datetimeFigureOut">
              <a:rPr lang="en-US" smtClean="0"/>
              <a:t>16-01-15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B85A4-076D-0745-81C5-9BF257FFF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886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EBC-805D-754C-92B2-1B6508A490C5}" type="datetimeFigureOut">
              <a:rPr lang="en-US" smtClean="0"/>
              <a:t>16-01-15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B85A4-076D-0745-81C5-9BF257FFF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65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EBC-805D-754C-92B2-1B6508A490C5}" type="datetimeFigureOut">
              <a:rPr lang="en-US" smtClean="0"/>
              <a:t>16-01-15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B85A4-076D-0745-81C5-9BF257FFF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55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EBC-805D-754C-92B2-1B6508A490C5}" type="datetimeFigureOut">
              <a:rPr lang="en-US" smtClean="0"/>
              <a:t>16-01-15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B85A4-076D-0745-81C5-9BF257FFF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12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EBC-805D-754C-92B2-1B6508A490C5}" type="datetimeFigureOut">
              <a:rPr lang="en-US" smtClean="0"/>
              <a:t>16-01-15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B85A4-076D-0745-81C5-9BF257FFF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03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EBC-805D-754C-92B2-1B6508A490C5}" type="datetimeFigureOut">
              <a:rPr lang="en-US" smtClean="0"/>
              <a:t>16-01-15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B85A4-076D-0745-81C5-9BF257FFF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53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EBC-805D-754C-92B2-1B6508A490C5}" type="datetimeFigureOut">
              <a:rPr lang="en-US" smtClean="0"/>
              <a:t>16-01-15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B85A4-076D-0745-81C5-9BF257FFF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EBC-805D-754C-92B2-1B6508A490C5}" type="datetimeFigureOut">
              <a:rPr lang="en-US" smtClean="0"/>
              <a:t>16-01-15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B85A4-076D-0745-81C5-9BF257FFF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510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EBC-805D-754C-92B2-1B6508A490C5}" type="datetimeFigureOut">
              <a:rPr lang="en-US" smtClean="0"/>
              <a:t>16-01-15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B85A4-076D-0745-81C5-9BF257FFF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89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EBC-805D-754C-92B2-1B6508A490C5}" type="datetimeFigureOut">
              <a:rPr lang="en-US" smtClean="0"/>
              <a:t>16-01-15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B85A4-076D-0745-81C5-9BF257FFF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082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FEBC-805D-754C-92B2-1B6508A490C5}" type="datetimeFigureOut">
              <a:rPr lang="en-US" smtClean="0"/>
              <a:t>16-01-15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B85A4-076D-0745-81C5-9BF257FFF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183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9FEBC-805D-754C-92B2-1B6508A490C5}" type="datetimeFigureOut">
              <a:rPr lang="en-US" smtClean="0"/>
              <a:t>16-01-15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B85A4-076D-0745-81C5-9BF257FFF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063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2Gy8V0Dv78" TargetMode="External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Monitoring &amp; </a:t>
            </a:r>
            <a:r>
              <a:rPr lang="en-US" dirty="0" err="1" smtClean="0"/>
              <a:t>Modelling</a:t>
            </a:r>
            <a:r>
              <a:rPr lang="en-US" dirty="0" smtClean="0"/>
              <a:t> Climate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9.2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097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Models (cont’d)</a:t>
            </a:r>
            <a:endParaRPr lang="en-US" dirty="0"/>
          </a:p>
        </p:txBody>
      </p:sp>
      <p:pic>
        <p:nvPicPr>
          <p:cNvPr id="7" name="Content Placeholder 6" descr="240px-Global_Warming_Prediction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777" r="-147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09387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hort pulses of microwaves are emitted &amp; reflected by water droplets/ice crystals in atmosphere</a:t>
            </a:r>
          </a:p>
          <a:p>
            <a:r>
              <a:rPr lang="en-US" dirty="0"/>
              <a:t>c</a:t>
            </a:r>
            <a:r>
              <a:rPr lang="en-US" dirty="0" smtClean="0"/>
              <a:t>omputers analyze returning waves &amp; generate image of clouds, etc.</a:t>
            </a:r>
            <a:endParaRPr lang="en-US" dirty="0"/>
          </a:p>
        </p:txBody>
      </p:sp>
      <p:pic>
        <p:nvPicPr>
          <p:cNvPr id="6" name="Content Placeholder 5" descr="dopplarimage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2" r="110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16321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 Satellites</a:t>
            </a:r>
            <a:endParaRPr lang="en-US" dirty="0"/>
          </a:p>
        </p:txBody>
      </p:sp>
      <p:pic>
        <p:nvPicPr>
          <p:cNvPr id="10" name="Content Placeholder 9" descr="geo_leo_satellites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277" r="-122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47447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 Observing System (EOS)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atarted</a:t>
            </a:r>
            <a:r>
              <a:rPr lang="en-US" dirty="0" smtClean="0"/>
              <a:t> in 1997 by Canada, the U.S., and Japan</a:t>
            </a:r>
          </a:p>
          <a:p>
            <a:r>
              <a:rPr lang="en-US" dirty="0"/>
              <a:t>s</a:t>
            </a:r>
            <a:r>
              <a:rPr lang="en-US" dirty="0" smtClean="0"/>
              <a:t>eries of 20+ satellites that make long-term observations of Earth’s atmosphere, oceans, land, and ecosystems</a:t>
            </a:r>
            <a:endParaRPr lang="en-US" dirty="0"/>
          </a:p>
        </p:txBody>
      </p:sp>
      <p:pic>
        <p:nvPicPr>
          <p:cNvPr id="7" name="Content Placeholder 6" descr="eos_constellation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3" b="50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42454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EOS Satellites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err="1" smtClean="0"/>
              <a:t>QuikSCAT</a:t>
            </a:r>
            <a:r>
              <a:rPr lang="en-US" dirty="0" smtClean="0"/>
              <a:t> measures wind speeds &amp; directions &amp; monitors rain forest vegetation and polar ice cover</a:t>
            </a:r>
          </a:p>
          <a:p>
            <a:r>
              <a:rPr lang="en-US" i="1" u="sng" dirty="0" smtClean="0"/>
              <a:t>Terra</a:t>
            </a:r>
            <a:r>
              <a:rPr lang="en-US" dirty="0" smtClean="0"/>
              <a:t> monitors heat emission &amp; reflection, cloud cover, pollution</a:t>
            </a:r>
          </a:p>
          <a:p>
            <a:r>
              <a:rPr lang="en-US" i="1" u="sng" dirty="0" smtClean="0"/>
              <a:t>Aura</a:t>
            </a:r>
            <a:r>
              <a:rPr lang="en-US" dirty="0" smtClean="0"/>
              <a:t> monitors atmospheric chemistry (greenhouse gas concentrations, Antarctic ozone hole,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651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EOS satellites (cont’d)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u="sng" dirty="0" smtClean="0"/>
              <a:t>Aqua</a:t>
            </a:r>
            <a:r>
              <a:rPr lang="en-US" dirty="0"/>
              <a:t> </a:t>
            </a:r>
            <a:r>
              <a:rPr lang="en-US" dirty="0" smtClean="0"/>
              <a:t>studies precipitation, evaporation, cycling of water;  atmospheric infrared sounder (AIRS) measures amount of water </a:t>
            </a:r>
            <a:r>
              <a:rPr lang="en-US" dirty="0" err="1" smtClean="0"/>
              <a:t>vapour</a:t>
            </a:r>
            <a:r>
              <a:rPr lang="en-US" dirty="0" smtClean="0"/>
              <a:t> &amp; greenhouse gases</a:t>
            </a:r>
          </a:p>
          <a:p>
            <a:r>
              <a:rPr lang="en-US" dirty="0" smtClean="0"/>
              <a:t>Watch this </a:t>
            </a:r>
            <a:r>
              <a:rPr lang="en-US" dirty="0" smtClean="0">
                <a:hlinkClick r:id="rId3"/>
              </a:rPr>
              <a:t>video </a:t>
            </a:r>
            <a:r>
              <a:rPr lang="en-US" dirty="0" smtClean="0"/>
              <a:t>of satellite weather data from 2013</a:t>
            </a:r>
            <a:endParaRPr lang="en-US" dirty="0"/>
          </a:p>
        </p:txBody>
      </p:sp>
      <p:pic>
        <p:nvPicPr>
          <p:cNvPr id="6" name="Content Placeholder 5" descr="aqua_instruments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723" b="-347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18857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athematical or computer programs that describe, simulate, and predict climate changes</a:t>
            </a:r>
          </a:p>
          <a:p>
            <a:r>
              <a:rPr lang="en-US" b="1" dirty="0"/>
              <a:t>g</a:t>
            </a:r>
            <a:r>
              <a:rPr lang="en-US" b="1" dirty="0" smtClean="0"/>
              <a:t>eneral circulation model (GCM)</a:t>
            </a:r>
            <a:r>
              <a:rPr lang="en-US" dirty="0" smtClean="0"/>
              <a:t> or global climate model</a:t>
            </a:r>
            <a:endParaRPr lang="en-US" b="1" dirty="0"/>
          </a:p>
        </p:txBody>
      </p:sp>
      <p:pic>
        <p:nvPicPr>
          <p:cNvPr id="7" name="Content Placeholder 6" descr="AtmosphericModelSchematic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508" b="-8508"/>
          <a:stretch>
            <a:fillRect/>
          </a:stretch>
        </p:blipFill>
        <p:spPr>
          <a:xfrm>
            <a:off x="4206875" y="1417638"/>
            <a:ext cx="4683125" cy="5195887"/>
          </a:xfrm>
        </p:spPr>
      </p:pic>
    </p:spTree>
    <p:extLst>
      <p:ext uri="{BB962C8B-B14F-4D97-AF65-F5344CB8AC3E}">
        <p14:creationId xmlns:p14="http://schemas.microsoft.com/office/powerpoint/2010/main" val="2648495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Uncertainty of Models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/>
              <a:t>a</a:t>
            </a:r>
            <a:r>
              <a:rPr lang="en-US" u="sng" dirty="0" smtClean="0"/>
              <a:t>ccuracy of measurements </a:t>
            </a:r>
            <a:r>
              <a:rPr lang="en-US" dirty="0" smtClean="0"/>
              <a:t>taken – rounding &amp; significant digits</a:t>
            </a:r>
          </a:p>
          <a:p>
            <a:r>
              <a:rPr lang="en-US" u="sng" dirty="0"/>
              <a:t>s</a:t>
            </a:r>
            <a:r>
              <a:rPr lang="en-US" u="sng" dirty="0" smtClean="0"/>
              <a:t>ophistication of model </a:t>
            </a:r>
            <a:r>
              <a:rPr lang="en-US" dirty="0" smtClean="0"/>
              <a:t>– GCM predicts an average for cells that are about 10 000 km</a:t>
            </a:r>
            <a:r>
              <a:rPr lang="en-US" baseline="30000" dirty="0" smtClean="0"/>
              <a:t>2</a:t>
            </a:r>
          </a:p>
          <a:p>
            <a:r>
              <a:rPr lang="en-US" u="sng" dirty="0"/>
              <a:t>q</a:t>
            </a:r>
            <a:r>
              <a:rPr lang="en-US" u="sng" dirty="0" smtClean="0"/>
              <a:t>uality &amp; quantity of data</a:t>
            </a:r>
            <a:r>
              <a:rPr lang="en-US" dirty="0" smtClean="0"/>
              <a:t> – not all data has been measured for the same length of time</a:t>
            </a:r>
          </a:p>
          <a:p>
            <a:r>
              <a:rPr lang="en-US" u="sng" dirty="0"/>
              <a:t>c</a:t>
            </a:r>
            <a:r>
              <a:rPr lang="en-US" u="sng" dirty="0" smtClean="0"/>
              <a:t>omplexity of variables</a:t>
            </a:r>
            <a:r>
              <a:rPr lang="en-US" dirty="0" smtClean="0"/>
              <a:t> – scientists disagree about how </a:t>
            </a:r>
            <a:r>
              <a:rPr lang="en-US" i="1" dirty="0" smtClean="0"/>
              <a:t>much</a:t>
            </a:r>
            <a:r>
              <a:rPr lang="en-US" dirty="0" smtClean="0"/>
              <a:t> CO</a:t>
            </a:r>
            <a:r>
              <a:rPr lang="en-US" baseline="-25000" dirty="0" smtClean="0"/>
              <a:t>2</a:t>
            </a:r>
            <a:r>
              <a:rPr lang="en-US" dirty="0" smtClean="0"/>
              <a:t> levels affect temperature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110566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Accuracy of Models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an input climate data to make “predictions” of changes that have already occurred</a:t>
            </a:r>
          </a:p>
          <a:p>
            <a:endParaRPr lang="en-US" dirty="0"/>
          </a:p>
        </p:txBody>
      </p:sp>
      <p:pic>
        <p:nvPicPr>
          <p:cNvPr id="6" name="Content Placeholder 5" descr="6a010536b58035970c01901e995121970b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023" b="-220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39078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373</Words>
  <Application>Microsoft Macintosh PowerPoint</Application>
  <PresentationFormat>On-screen Show (4:3)</PresentationFormat>
  <Paragraphs>41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Monitoring &amp; Modelling Climate Change</vt:lpstr>
      <vt:lpstr>Radar</vt:lpstr>
      <vt:lpstr>Weather Satellites</vt:lpstr>
      <vt:lpstr>Earth Observing System (EOS)</vt:lpstr>
      <vt:lpstr>EOS Satellites</vt:lpstr>
      <vt:lpstr>EOS satellites (cont’d)</vt:lpstr>
      <vt:lpstr>Climate Models</vt:lpstr>
      <vt:lpstr>Uncertainty of Models</vt:lpstr>
      <vt:lpstr>Comparing Accuracy of Models</vt:lpstr>
      <vt:lpstr>Comparing Models (cont’d)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Monitoring &amp; Modelling Climate Change</dc:title>
  <dc:creator>rubina khan</dc:creator>
  <cp:lastModifiedBy>rubina khan</cp:lastModifiedBy>
  <cp:revision>32</cp:revision>
  <dcterms:created xsi:type="dcterms:W3CDTF">2016-01-15T10:44:09Z</dcterms:created>
  <dcterms:modified xsi:type="dcterms:W3CDTF">2016-01-15T11:50:58Z</dcterms:modified>
</cp:coreProperties>
</file>